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309" r:id="rId3"/>
    <p:sldId id="310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55" autoAdjust="0"/>
  </p:normalViewPr>
  <p:slideViewPr>
    <p:cSldViewPr snapToGrid="0" snapToObjects="1">
      <p:cViewPr>
        <p:scale>
          <a:sx n="90" d="100"/>
          <a:sy n="90" d="100"/>
        </p:scale>
        <p:origin x="-728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956A35-BF6B-4ACF-91C3-7338CD23CD39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0F934B8-D1CE-4D49-8DB8-4FA35E1E6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36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934B8-D1CE-4D49-8DB8-4FA35E1E68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7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A6EC-2645-42ED-AB64-B09D13A3CAA4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0A2A5-68BE-486A-B3F2-D9E934749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24ECE-B540-4161-8121-0546E1406D41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1B12-CBD3-48B9-9185-CAB572E16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CBC4-47BA-4D89-AAD2-734C3B91B01B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3CDDF-CB22-47DC-BF3E-A074FDFD8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85C2-9468-40BF-9C72-25B0E06C5591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58F6-32B1-4DBA-9F95-B9ECAC013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502D-8627-48FC-9B9C-9D538177C877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432C-A7EC-43D5-848B-5D6386618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0885-98BA-4DAA-AFAE-C0294490CCD6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4EACD-30D8-4081-BAF9-A2F1A1BED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A679-8E9C-4353-B063-9EF8702A0A0A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6C194-46FB-43D8-B576-4F1351EE9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52AE-D584-41CA-B2A3-551236982944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783A5-EA28-47C9-B164-1D28367BC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FA9BC-AA5F-4CF5-84BE-49BB74C3FC66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3E504-2DE9-4530-B213-1BFF759C0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68C3-81B0-4DFD-90E0-3D2E6D199E1A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F1DC3-EF1F-4AEA-9539-79F43F079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6BEE5-E583-49D4-AD35-85280177D096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42368-ECD6-49E4-A413-6651282B7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25638F-660B-4607-B8E7-8D4E8490E53B}" type="datetimeFigureOut">
              <a:rPr lang="en-US"/>
              <a:pPr>
                <a:defRPr/>
              </a:pPr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60A1E5-61A5-4374-9638-D9450C564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3200" kern="1200">
          <a:solidFill>
            <a:schemeClr val="tx1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8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24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»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6928" y="1379187"/>
            <a:ext cx="44873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Your Name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Affiliation</a:t>
            </a:r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959556" y="1382786"/>
            <a:ext cx="2878666" cy="33619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59557" y="1531587"/>
            <a:ext cx="28786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Your Picture</a:t>
            </a:r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359399" y="5235222"/>
            <a:ext cx="2878666" cy="1371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59399" y="5406452"/>
            <a:ext cx="28786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Affiliation Logo</a:t>
            </a:r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1819" y="1300123"/>
            <a:ext cx="47386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spcAft>
                <a:spcPts val="600"/>
              </a:spcAft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info about your educational background</a:t>
            </a:r>
          </a:p>
          <a:p>
            <a:pPr marL="342900" indent="-342900" defTabSz="914400">
              <a:spcAft>
                <a:spcPts val="600"/>
              </a:spcAft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info about your research interests</a:t>
            </a:r>
          </a:p>
          <a:p>
            <a:pPr marL="342900" indent="-342900" defTabSz="914400">
              <a:spcAft>
                <a:spcPts val="600"/>
              </a:spcAft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More about your research projects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34638" y="246417"/>
            <a:ext cx="4588934" cy="684918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About You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7223" y="1314131"/>
            <a:ext cx="2878666" cy="33619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97224" y="1462932"/>
            <a:ext cx="28786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Research Picture or Plot</a:t>
            </a:r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514964"/>
            <a:ext cx="9093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Your Name  (contact info)                                                                                                         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</a:t>
            </a:r>
            <a:endParaRPr lang="en-US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4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1819" y="1300123"/>
            <a:ext cx="4738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spcAft>
                <a:spcPts val="600"/>
              </a:spcAft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Fun or interesting stuff you’d like to share about yourself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34638" y="246417"/>
            <a:ext cx="4588934" cy="684918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More about you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819" y="4675015"/>
            <a:ext cx="3975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More contact info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	Website:	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Github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	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14964"/>
            <a:ext cx="9093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Your Name  (contact info)                                                                                                         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</a:t>
            </a:r>
            <a:endParaRPr lang="en-US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7223" y="1314131"/>
            <a:ext cx="2878666" cy="33619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97224" y="1462932"/>
            <a:ext cx="28786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 </a:t>
            </a:r>
            <a:r>
              <a:rPr lang="en-US" sz="2400" b="1" dirty="0" smtClean="0"/>
              <a:t>Picture or Plot</a:t>
            </a:r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63975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66</Words>
  <Application>Microsoft Macintosh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About You</vt:lpstr>
      <vt:lpstr>More about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Open Cloud Consortium</dc:title>
  <dc:creator>Robert Grossman</dc:creator>
  <cp:lastModifiedBy>Maria Patterson</cp:lastModifiedBy>
  <cp:revision>135</cp:revision>
  <dcterms:created xsi:type="dcterms:W3CDTF">2012-05-06T22:47:26Z</dcterms:created>
  <dcterms:modified xsi:type="dcterms:W3CDTF">2015-05-26T19:06:52Z</dcterms:modified>
</cp:coreProperties>
</file>